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1" r:id="rId4"/>
    <p:sldId id="262" r:id="rId5"/>
    <p:sldId id="263" r:id="rId6"/>
    <p:sldId id="264" r:id="rId7"/>
    <p:sldId id="265" r:id="rId8"/>
    <p:sldId id="260" r:id="rId9"/>
    <p:sldId id="258" r:id="rId10"/>
    <p:sldId id="257" r:id="rId11"/>
    <p:sldId id="259" r:id="rId12"/>
  </p:sldIdLst>
  <p:sldSz cx="3600450" cy="4500563"/>
  <p:notesSz cx="6858000" cy="9144000"/>
  <p:defaultTextStyle>
    <a:defPPr>
      <a:defRPr lang="de-DE"/>
    </a:defPPr>
    <a:lvl1pPr marL="0" algn="l" defTabSz="388803" rtl="0" eaLnBrk="1" latinLnBrk="0" hangingPunct="1">
      <a:defRPr sz="765" kern="1200">
        <a:solidFill>
          <a:schemeClr val="tx1"/>
        </a:solidFill>
        <a:latin typeface="+mn-lt"/>
        <a:ea typeface="+mn-ea"/>
        <a:cs typeface="+mn-cs"/>
      </a:defRPr>
    </a:lvl1pPr>
    <a:lvl2pPr marL="194401" algn="l" defTabSz="388803" rtl="0" eaLnBrk="1" latinLnBrk="0" hangingPunct="1">
      <a:defRPr sz="765" kern="1200">
        <a:solidFill>
          <a:schemeClr val="tx1"/>
        </a:solidFill>
        <a:latin typeface="+mn-lt"/>
        <a:ea typeface="+mn-ea"/>
        <a:cs typeface="+mn-cs"/>
      </a:defRPr>
    </a:lvl2pPr>
    <a:lvl3pPr marL="388803" algn="l" defTabSz="388803" rtl="0" eaLnBrk="1" latinLnBrk="0" hangingPunct="1">
      <a:defRPr sz="765" kern="1200">
        <a:solidFill>
          <a:schemeClr val="tx1"/>
        </a:solidFill>
        <a:latin typeface="+mn-lt"/>
        <a:ea typeface="+mn-ea"/>
        <a:cs typeface="+mn-cs"/>
      </a:defRPr>
    </a:lvl3pPr>
    <a:lvl4pPr marL="583204" algn="l" defTabSz="388803" rtl="0" eaLnBrk="1" latinLnBrk="0" hangingPunct="1">
      <a:defRPr sz="765" kern="1200">
        <a:solidFill>
          <a:schemeClr val="tx1"/>
        </a:solidFill>
        <a:latin typeface="+mn-lt"/>
        <a:ea typeface="+mn-ea"/>
        <a:cs typeface="+mn-cs"/>
      </a:defRPr>
    </a:lvl4pPr>
    <a:lvl5pPr marL="777606" algn="l" defTabSz="388803" rtl="0" eaLnBrk="1" latinLnBrk="0" hangingPunct="1">
      <a:defRPr sz="765" kern="1200">
        <a:solidFill>
          <a:schemeClr val="tx1"/>
        </a:solidFill>
        <a:latin typeface="+mn-lt"/>
        <a:ea typeface="+mn-ea"/>
        <a:cs typeface="+mn-cs"/>
      </a:defRPr>
    </a:lvl5pPr>
    <a:lvl6pPr marL="972007" algn="l" defTabSz="388803" rtl="0" eaLnBrk="1" latinLnBrk="0" hangingPunct="1">
      <a:defRPr sz="765" kern="1200">
        <a:solidFill>
          <a:schemeClr val="tx1"/>
        </a:solidFill>
        <a:latin typeface="+mn-lt"/>
        <a:ea typeface="+mn-ea"/>
        <a:cs typeface="+mn-cs"/>
      </a:defRPr>
    </a:lvl6pPr>
    <a:lvl7pPr marL="1166409" algn="l" defTabSz="388803" rtl="0" eaLnBrk="1" latinLnBrk="0" hangingPunct="1">
      <a:defRPr sz="765" kern="1200">
        <a:solidFill>
          <a:schemeClr val="tx1"/>
        </a:solidFill>
        <a:latin typeface="+mn-lt"/>
        <a:ea typeface="+mn-ea"/>
        <a:cs typeface="+mn-cs"/>
      </a:defRPr>
    </a:lvl7pPr>
    <a:lvl8pPr marL="1360810" algn="l" defTabSz="388803" rtl="0" eaLnBrk="1" latinLnBrk="0" hangingPunct="1">
      <a:defRPr sz="765" kern="1200">
        <a:solidFill>
          <a:schemeClr val="tx1"/>
        </a:solidFill>
        <a:latin typeface="+mn-lt"/>
        <a:ea typeface="+mn-ea"/>
        <a:cs typeface="+mn-cs"/>
      </a:defRPr>
    </a:lvl8pPr>
    <a:lvl9pPr marL="1555212" algn="l" defTabSz="388803" rtl="0" eaLnBrk="1" latinLnBrk="0" hangingPunct="1">
      <a:defRPr sz="7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A00"/>
    <a:srgbClr val="FF33CC"/>
    <a:srgbClr val="FFE383"/>
    <a:srgbClr val="2C7400"/>
    <a:srgbClr val="FFB200"/>
    <a:srgbClr val="717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48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539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736551"/>
            <a:ext cx="3060383" cy="1566863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363838"/>
            <a:ext cx="2700338" cy="1086594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20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28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39613"/>
            <a:ext cx="776347" cy="3814019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39613"/>
            <a:ext cx="2284035" cy="3814019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07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27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122017"/>
            <a:ext cx="3105388" cy="1872109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011836"/>
            <a:ext cx="3105388" cy="984498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14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198066"/>
            <a:ext cx="1530191" cy="28555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198066"/>
            <a:ext cx="1530191" cy="2855566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656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39614"/>
            <a:ext cx="3105388" cy="86990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103263"/>
            <a:ext cx="1523159" cy="540692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643956"/>
            <a:ext cx="1523159" cy="2418011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103263"/>
            <a:ext cx="1530660" cy="540692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643956"/>
            <a:ext cx="1530660" cy="2418011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195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45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519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00038"/>
            <a:ext cx="1161239" cy="1050131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647999"/>
            <a:ext cx="1822728" cy="3198317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350169"/>
            <a:ext cx="1161239" cy="2501355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840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00038"/>
            <a:ext cx="1161239" cy="1050131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647999"/>
            <a:ext cx="1822728" cy="3198317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350169"/>
            <a:ext cx="1161239" cy="2501355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6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39614"/>
            <a:ext cx="3105388" cy="869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198066"/>
            <a:ext cx="3105388" cy="2855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4171356"/>
            <a:ext cx="810101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0E5CF-387A-4033-9AD0-ACACDCC87508}" type="datetimeFigureOut">
              <a:rPr lang="de-DE" smtClean="0"/>
              <a:t>04.10.2022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4171356"/>
            <a:ext cx="1215152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4171356"/>
            <a:ext cx="810101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ECE42-DFAF-43C9-A201-868AB508BB6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5929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7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556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7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865" y="2548105"/>
            <a:ext cx="3208715" cy="1631216"/>
          </a:xfrm>
          <a:prstGeom prst="rect">
            <a:avLst/>
          </a:prstGeom>
          <a:solidFill>
            <a:srgbClr val="7173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DU und ICH brauchen beide viel Autonomie. Unser WIR-Bedürfnis ist begrenzt.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81" y="381490"/>
            <a:ext cx="2886885" cy="168771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257917" y="2594046"/>
            <a:ext cx="3208715" cy="1477328"/>
          </a:xfrm>
          <a:prstGeom prst="rect">
            <a:avLst/>
          </a:prstGeom>
          <a:solidFill>
            <a:srgbClr val="717374"/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Hier steht unser WIR im Vordergrund. ICH und DU beanspruchen wenig Eigenzeit. WIR haben ein großes </a:t>
            </a:r>
            <a:r>
              <a:rPr lang="de-DE" dirty="0" err="1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Symbiosebedürfnis</a:t>
            </a:r>
            <a:r>
              <a:rPr lang="de-DE" dirty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.</a:t>
            </a:r>
            <a:endParaRPr lang="de-DE" dirty="0" smtClean="0">
              <a:solidFill>
                <a:schemeClr val="bg1"/>
              </a:solidFill>
              <a:latin typeface="Kalam" panose="02000000000000000000" pitchFamily="2" charset="0"/>
              <a:cs typeface="Kalam" panose="020000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59922" y="6391068"/>
            <a:ext cx="3208715" cy="923330"/>
          </a:xfrm>
          <a:prstGeom prst="rect">
            <a:avLst/>
          </a:prstGeom>
          <a:solidFill>
            <a:srgbClr val="717374"/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DU und ICH brauchen beide viel Autonomie. Unser WIR-Bedürfnis ist begrenzt.</a:t>
            </a:r>
          </a:p>
        </p:txBody>
      </p:sp>
    </p:spTree>
    <p:extLst>
      <p:ext uri="{BB962C8B-B14F-4D97-AF65-F5344CB8AC3E}">
        <p14:creationId xmlns:p14="http://schemas.microsoft.com/office/powerpoint/2010/main" val="319101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7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865" y="2548105"/>
            <a:ext cx="3208715" cy="1631216"/>
          </a:xfrm>
          <a:prstGeom prst="rect">
            <a:avLst/>
          </a:prstGeom>
          <a:solidFill>
            <a:srgbClr val="7173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DU und ICH brauchen beide viel Autonomie. Unser WIR-Bedürfnis ist begrenzt.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81" y="381490"/>
            <a:ext cx="2886885" cy="1687717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4257917" y="2594046"/>
            <a:ext cx="3208715" cy="1477328"/>
          </a:xfrm>
          <a:prstGeom prst="rect">
            <a:avLst/>
          </a:prstGeom>
          <a:solidFill>
            <a:srgbClr val="717374"/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Hier steht unser WIR im Vordergrund. ICH und DU beanspruchen wenig Eigenzeit. WIR haben ein großes </a:t>
            </a:r>
            <a:r>
              <a:rPr lang="de-DE" dirty="0" err="1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Symbiosebedürfnis</a:t>
            </a:r>
            <a:r>
              <a:rPr lang="de-DE" dirty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.</a:t>
            </a:r>
            <a:endParaRPr lang="de-DE" dirty="0" smtClean="0">
              <a:solidFill>
                <a:schemeClr val="bg1"/>
              </a:solidFill>
              <a:latin typeface="Kalam" panose="02000000000000000000" pitchFamily="2" charset="0"/>
              <a:cs typeface="Kalam" panose="02000000000000000000" pitchFamily="2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559922" y="6391068"/>
            <a:ext cx="3208715" cy="923330"/>
          </a:xfrm>
          <a:prstGeom prst="rect">
            <a:avLst/>
          </a:prstGeom>
          <a:solidFill>
            <a:srgbClr val="717374"/>
          </a:solidFill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DU und ICH brauchen beide viel Autonomie. Unser WIR-Bedürfnis ist begrenzt.</a:t>
            </a:r>
          </a:p>
        </p:txBody>
      </p:sp>
    </p:spTree>
    <p:extLst>
      <p:ext uri="{BB962C8B-B14F-4D97-AF65-F5344CB8AC3E}">
        <p14:creationId xmlns:p14="http://schemas.microsoft.com/office/powerpoint/2010/main" val="9078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7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rafik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141" y="958503"/>
            <a:ext cx="3638209" cy="3487582"/>
          </a:xfrm>
          <a:prstGeom prst="rect">
            <a:avLst/>
          </a:prstGeom>
        </p:spPr>
      </p:pic>
      <p:sp>
        <p:nvSpPr>
          <p:cNvPr id="55" name="Textfeld 54"/>
          <p:cNvSpPr txBox="1"/>
          <p:nvPr/>
        </p:nvSpPr>
        <p:spPr>
          <a:xfrm>
            <a:off x="0" y="111369"/>
            <a:ext cx="36004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600" b="1" dirty="0" smtClean="0">
                <a:solidFill>
                  <a:srgbClr val="FFE383"/>
                </a:solidFill>
                <a:latin typeface="Cracked Johnnie" panose="00000400000000000000" pitchFamily="2" charset="0"/>
              </a:rPr>
              <a:t>Schau dir deine</a:t>
            </a:r>
          </a:p>
          <a:p>
            <a:pPr algn="ctr"/>
            <a:r>
              <a:rPr lang="de-DE" sz="2600" b="1" dirty="0" smtClean="0">
                <a:solidFill>
                  <a:srgbClr val="FFE383"/>
                </a:solidFill>
                <a:latin typeface="Cracked Johnnie" panose="00000400000000000000" pitchFamily="2" charset="0"/>
              </a:rPr>
              <a:t>MONSTER an</a:t>
            </a:r>
            <a:endParaRPr lang="de-DE" sz="2600" b="1" dirty="0">
              <a:solidFill>
                <a:srgbClr val="FFE383"/>
              </a:solidFill>
              <a:latin typeface="Cracked Johnni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97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7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81671" y="466990"/>
            <a:ext cx="3325858" cy="3416320"/>
          </a:xfrm>
          <a:prstGeom prst="rect">
            <a:avLst/>
          </a:prstGeom>
          <a:solidFill>
            <a:srgbClr val="717374"/>
          </a:solidFill>
        </p:spPr>
        <p:txBody>
          <a:bodyPr wrap="square" rtlCol="0">
            <a:spAutoFit/>
          </a:bodyPr>
          <a:lstStyle/>
          <a:p>
            <a:r>
              <a:rPr lang="de-DE" sz="2400" dirty="0" smtClean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Welche </a:t>
            </a:r>
            <a:r>
              <a:rPr lang="de-DE" sz="2400" b="1" dirty="0" smtClean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Einstellungen</a:t>
            </a:r>
            <a:r>
              <a:rPr lang="de-DE" sz="2400" dirty="0" smtClean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 magst du gar nicht an dir?</a:t>
            </a:r>
          </a:p>
          <a:p>
            <a:endParaRPr lang="de-DE" sz="2400" dirty="0">
              <a:solidFill>
                <a:srgbClr val="FFE383"/>
              </a:solidFill>
              <a:latin typeface="Cracked Johnnie" panose="00000400000000000000" pitchFamily="2" charset="0"/>
              <a:cs typeface="Kalam" panose="02000000000000000000" pitchFamily="2" charset="0"/>
            </a:endParaRPr>
          </a:p>
          <a:p>
            <a:r>
              <a:rPr lang="de-DE" sz="2400" dirty="0" smtClean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Welche Gefühle findest du an dir </a:t>
            </a:r>
            <a:r>
              <a:rPr lang="de-DE" sz="2400" dirty="0" err="1" smtClean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unangmessen</a:t>
            </a:r>
            <a:r>
              <a:rPr lang="de-DE" sz="2400" dirty="0" smtClean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357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7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2478" y="503324"/>
            <a:ext cx="3208715" cy="3046988"/>
          </a:xfrm>
          <a:prstGeom prst="rect">
            <a:avLst/>
          </a:prstGeom>
          <a:solidFill>
            <a:srgbClr val="717374"/>
          </a:solidFill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Wofür schämst du dich noch heute?</a:t>
            </a:r>
          </a:p>
          <a:p>
            <a:endParaRPr lang="de-DE" sz="2400" dirty="0">
              <a:solidFill>
                <a:srgbClr val="FFE383"/>
              </a:solidFill>
              <a:latin typeface="Cracked Johnnie" panose="00000400000000000000" pitchFamily="2" charset="0"/>
              <a:cs typeface="Kalam" panose="02000000000000000000" pitchFamily="2" charset="0"/>
            </a:endParaRPr>
          </a:p>
          <a:p>
            <a:r>
              <a:rPr lang="de-DE" sz="2400" dirty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Welche deiner Entscheidungen bereust du heute?</a:t>
            </a:r>
          </a:p>
        </p:txBody>
      </p:sp>
    </p:spTree>
    <p:extLst>
      <p:ext uri="{BB962C8B-B14F-4D97-AF65-F5344CB8AC3E}">
        <p14:creationId xmlns:p14="http://schemas.microsoft.com/office/powerpoint/2010/main" val="248169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7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2478" y="345878"/>
            <a:ext cx="3208715" cy="3785652"/>
          </a:xfrm>
          <a:prstGeom prst="rect">
            <a:avLst/>
          </a:prstGeom>
          <a:solidFill>
            <a:srgbClr val="717374"/>
          </a:solidFill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Welche deiner Gewohnheiten sind dir richtig unangenehm?</a:t>
            </a:r>
          </a:p>
          <a:p>
            <a:endParaRPr lang="de-DE" sz="2400" dirty="0">
              <a:solidFill>
                <a:srgbClr val="FFE383"/>
              </a:solidFill>
              <a:latin typeface="Cracked Johnnie" panose="00000400000000000000" pitchFamily="2" charset="0"/>
              <a:cs typeface="Kalam" panose="02000000000000000000" pitchFamily="2" charset="0"/>
            </a:endParaRPr>
          </a:p>
          <a:p>
            <a:r>
              <a:rPr lang="de-DE" sz="2400" dirty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Was an dir ist für deinen Partner schwer zu akzeptieren?</a:t>
            </a:r>
          </a:p>
        </p:txBody>
      </p:sp>
    </p:spTree>
    <p:extLst>
      <p:ext uri="{BB962C8B-B14F-4D97-AF65-F5344CB8AC3E}">
        <p14:creationId xmlns:p14="http://schemas.microsoft.com/office/powerpoint/2010/main" val="240105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7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85076" y="430657"/>
            <a:ext cx="3415374" cy="3416320"/>
          </a:xfrm>
          <a:prstGeom prst="rect">
            <a:avLst/>
          </a:prstGeom>
          <a:solidFill>
            <a:srgbClr val="717374"/>
          </a:solidFill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Was haben schon deine Eltern an dir bemängelt? </a:t>
            </a:r>
          </a:p>
          <a:p>
            <a:endParaRPr lang="de-DE" sz="2400" dirty="0">
              <a:solidFill>
                <a:srgbClr val="FFE383"/>
              </a:solidFill>
              <a:latin typeface="Cracked Johnnie" panose="00000400000000000000" pitchFamily="2" charset="0"/>
              <a:cs typeface="Kalam" panose="02000000000000000000" pitchFamily="2" charset="0"/>
            </a:endParaRPr>
          </a:p>
          <a:p>
            <a:r>
              <a:rPr lang="de-DE" sz="2400" dirty="0">
                <a:solidFill>
                  <a:srgbClr val="FFE383"/>
                </a:solidFill>
                <a:latin typeface="Cracked Johnnie" panose="00000400000000000000" pitchFamily="2" charset="0"/>
                <a:cs typeface="Kalam" panose="02000000000000000000" pitchFamily="2" charset="0"/>
              </a:rPr>
              <a:t>Welche geheimen Sehnsüchte soll nie jemand erfahren?</a:t>
            </a:r>
          </a:p>
        </p:txBody>
      </p:sp>
    </p:spTree>
    <p:extLst>
      <p:ext uri="{BB962C8B-B14F-4D97-AF65-F5344CB8AC3E}">
        <p14:creationId xmlns:p14="http://schemas.microsoft.com/office/powerpoint/2010/main" val="240122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7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57" y="0"/>
            <a:ext cx="3732868" cy="357832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65" y="679825"/>
            <a:ext cx="2058915" cy="2898498"/>
          </a:xfrm>
          <a:prstGeom prst="rect">
            <a:avLst/>
          </a:prstGeom>
          <a:ln w="38100">
            <a:solidFill>
              <a:srgbClr val="2F7A00"/>
            </a:solidFill>
          </a:ln>
        </p:spPr>
      </p:pic>
      <p:sp>
        <p:nvSpPr>
          <p:cNvPr id="9" name="Textfeld 8"/>
          <p:cNvSpPr txBox="1"/>
          <p:nvPr/>
        </p:nvSpPr>
        <p:spPr>
          <a:xfrm>
            <a:off x="-139280" y="3747040"/>
            <a:ext cx="386003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300" b="1" dirty="0" smtClean="0">
                <a:solidFill>
                  <a:srgbClr val="FFE383"/>
                </a:solidFill>
                <a:latin typeface="Cracked Johnnie" panose="00000400000000000000" pitchFamily="2" charset="0"/>
              </a:rPr>
              <a:t>https://beziehungsreich-online.de</a:t>
            </a:r>
            <a:endParaRPr lang="de-DE" sz="1300" b="1" dirty="0">
              <a:solidFill>
                <a:srgbClr val="FFE383"/>
              </a:solidFill>
              <a:latin typeface="Cracked Johnni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80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7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uppieren 53"/>
          <p:cNvGrpSpPr/>
          <p:nvPr/>
        </p:nvGrpSpPr>
        <p:grpSpPr>
          <a:xfrm>
            <a:off x="-14468" y="819255"/>
            <a:ext cx="3830881" cy="3669267"/>
            <a:chOff x="0" y="-52753"/>
            <a:chExt cx="3830881" cy="3669267"/>
          </a:xfrm>
        </p:grpSpPr>
        <p:pic>
          <p:nvPicPr>
            <p:cNvPr id="3" name="Grafik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52753"/>
              <a:ext cx="3830881" cy="3669267"/>
            </a:xfrm>
            <a:prstGeom prst="rect">
              <a:avLst/>
            </a:prstGeom>
          </p:spPr>
        </p:pic>
        <p:sp>
          <p:nvSpPr>
            <p:cNvPr id="6" name="Rechteck 5"/>
            <p:cNvSpPr/>
            <p:nvPr/>
          </p:nvSpPr>
          <p:spPr>
            <a:xfrm rot="20987386">
              <a:off x="821102" y="1175275"/>
              <a:ext cx="421061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4400" b="1" cap="none" spc="0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B</a:t>
              </a:r>
              <a:endParaRPr lang="de-DE" sz="44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7" name="Rechteck 6"/>
            <p:cNvSpPr/>
            <p:nvPr/>
          </p:nvSpPr>
          <p:spPr>
            <a:xfrm rot="456824">
              <a:off x="2381646" y="1236606"/>
              <a:ext cx="421061" cy="76944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4400" b="1" cap="none" spc="0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R</a:t>
              </a:r>
              <a:endParaRPr lang="de-DE" sz="44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 rot="1777253">
              <a:off x="821100" y="2277299"/>
              <a:ext cx="421061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cap="none" spc="0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B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 rot="1777253">
              <a:off x="949219" y="2418106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e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 rot="2568874">
              <a:off x="1046132" y="2520250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z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 rot="2568874">
              <a:off x="1128312" y="2635839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i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 rot="2568874">
              <a:off x="1234415" y="2699370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e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 rot="787740">
              <a:off x="1385866" y="2727048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h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19" name="Rechteck 18"/>
            <p:cNvSpPr/>
            <p:nvPr/>
          </p:nvSpPr>
          <p:spPr>
            <a:xfrm>
              <a:off x="1522097" y="2753044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u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20" name="Rechteck 19"/>
            <p:cNvSpPr/>
            <p:nvPr/>
          </p:nvSpPr>
          <p:spPr>
            <a:xfrm>
              <a:off x="1637842" y="2695508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n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22" name="Rechteck 21"/>
            <p:cNvSpPr/>
            <p:nvPr/>
          </p:nvSpPr>
          <p:spPr>
            <a:xfrm rot="21230965">
              <a:off x="1760650" y="2755079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g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23" name="Rechteck 22"/>
            <p:cNvSpPr/>
            <p:nvPr/>
          </p:nvSpPr>
          <p:spPr>
            <a:xfrm rot="21230965">
              <a:off x="1884684" y="2751335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s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 rot="20821542">
              <a:off x="2035298" y="2646685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R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25" name="Rechteck 24"/>
            <p:cNvSpPr/>
            <p:nvPr/>
          </p:nvSpPr>
          <p:spPr>
            <a:xfrm rot="19288859">
              <a:off x="2164040" y="2593679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e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26" name="Rechteck 25"/>
            <p:cNvSpPr/>
            <p:nvPr/>
          </p:nvSpPr>
          <p:spPr>
            <a:xfrm rot="18770949">
              <a:off x="2249126" y="2537008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i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 rot="18770949">
              <a:off x="2318763" y="2454516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c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  <p:sp>
          <p:nvSpPr>
            <p:cNvPr id="34" name="Rechteck 33"/>
            <p:cNvSpPr/>
            <p:nvPr/>
          </p:nvSpPr>
          <p:spPr>
            <a:xfrm rot="18770949">
              <a:off x="2395584" y="2329334"/>
              <a:ext cx="309580" cy="27699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de-DE" sz="1200" b="1" dirty="0" smtClean="0">
                  <a:ln/>
                  <a:solidFill>
                    <a:schemeClr val="accent3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lumMod val="50000"/>
                        <a:alpha val="40000"/>
                      </a:schemeClr>
                    </a:outerShdw>
                  </a:effectLst>
                  <a:latin typeface="Cracked Johnnie" panose="00000400000000000000" pitchFamily="2" charset="0"/>
                </a:rPr>
                <a:t>h</a:t>
              </a:r>
              <a:endParaRPr lang="de-DE" sz="1200" b="1" cap="none" spc="0" dirty="0">
                <a:ln/>
                <a:solidFill>
                  <a:schemeClr val="accent3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  <a:latin typeface="Cracked Johnnie" panose="00000400000000000000" pitchFamily="2" charset="0"/>
              </a:endParaRPr>
            </a:p>
          </p:txBody>
        </p:sp>
      </p:grpSp>
      <p:sp>
        <p:nvSpPr>
          <p:cNvPr id="55" name="Textfeld 54"/>
          <p:cNvSpPr txBox="1"/>
          <p:nvPr/>
        </p:nvSpPr>
        <p:spPr>
          <a:xfrm>
            <a:off x="288569" y="111369"/>
            <a:ext cx="3158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 smtClean="0">
                <a:latin typeface="Cracked Johnnie" panose="00000400000000000000" pitchFamily="2" charset="0"/>
              </a:rPr>
              <a:t>Schau dir deine</a:t>
            </a:r>
          </a:p>
          <a:p>
            <a:pPr algn="ctr"/>
            <a:r>
              <a:rPr lang="de-DE" sz="2000" dirty="0" smtClean="0">
                <a:latin typeface="Cracked Johnnie" panose="00000400000000000000" pitchFamily="2" charset="0"/>
              </a:rPr>
              <a:t>MONSTER an</a:t>
            </a:r>
            <a:endParaRPr lang="de-DE" sz="2000" dirty="0">
              <a:latin typeface="Cracked Johnnie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7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173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865" y="2548105"/>
            <a:ext cx="3208715" cy="1631216"/>
          </a:xfrm>
          <a:prstGeom prst="rect">
            <a:avLst/>
          </a:prstGeom>
          <a:solidFill>
            <a:srgbClr val="717374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Wieviel </a:t>
            </a:r>
          </a:p>
          <a:p>
            <a:pPr algn="ctr"/>
            <a:r>
              <a:rPr lang="de-DE" sz="2800" b="1" dirty="0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Autonomie</a:t>
            </a:r>
            <a:r>
              <a:rPr lang="de-DE" sz="2400" dirty="0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 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brauche ICH </a:t>
            </a:r>
          </a:p>
          <a:p>
            <a:pPr algn="ctr"/>
            <a:r>
              <a:rPr lang="de-DE" sz="2400" dirty="0" smtClean="0">
                <a:solidFill>
                  <a:schemeClr val="bg1"/>
                </a:solidFill>
                <a:latin typeface="Kalam" panose="02000000000000000000" pitchFamily="2" charset="0"/>
                <a:cs typeface="Kalam" panose="02000000000000000000" pitchFamily="2" charset="0"/>
              </a:rPr>
              <a:t>in meiner Beziehung?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81" y="273241"/>
            <a:ext cx="2886885" cy="190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197</Words>
  <Application>Microsoft Office PowerPoint</Application>
  <PresentationFormat>Benutzerdefiniert</PresentationFormat>
  <Paragraphs>44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Cracked Johnnie</vt:lpstr>
      <vt:lpstr>Kalam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Frank Wecker</dc:creator>
  <cp:lastModifiedBy>Frank Wecker</cp:lastModifiedBy>
  <cp:revision>15</cp:revision>
  <dcterms:created xsi:type="dcterms:W3CDTF">2022-10-04T11:35:49Z</dcterms:created>
  <dcterms:modified xsi:type="dcterms:W3CDTF">2022-10-04T16:53:40Z</dcterms:modified>
</cp:coreProperties>
</file>